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74" r:id="rId2"/>
    <p:sldId id="278" r:id="rId3"/>
    <p:sldId id="279" r:id="rId4"/>
    <p:sldId id="280" r:id="rId5"/>
    <p:sldId id="281" r:id="rId6"/>
    <p:sldId id="282" r:id="rId7"/>
    <p:sldId id="283" r:id="rId8"/>
    <p:sldId id="284" r:id="rId9"/>
    <p:sldId id="285" r:id="rId10"/>
    <p:sldId id="286" r:id="rId11"/>
    <p:sldId id="28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1A7BF"/>
    <a:srgbClr val="0E6794"/>
    <a:srgbClr val="05495E"/>
    <a:srgbClr val="1287C3"/>
    <a:srgbClr val="317F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53" autoAdjust="0"/>
    <p:restoredTop sz="94994" autoAdjust="0"/>
  </p:normalViewPr>
  <p:slideViewPr>
    <p:cSldViewPr>
      <p:cViewPr varScale="1">
        <p:scale>
          <a:sx n="108" d="100"/>
          <a:sy n="108" d="100"/>
        </p:scale>
        <p:origin x="1302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403559-DE3C-4957-B8BF-39AC9C02E313}" type="datetimeFigureOut">
              <a:rPr lang="uk-UA" smtClean="0"/>
              <a:t>12.05.2024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54E254-D8D5-4FA6-B6CB-EA1013C8596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34219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341302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1469702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179167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1803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301043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222760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586784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260602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855455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397726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1317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12.05.2024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12.05.2024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12.05.2024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12.05.2024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12.05.2024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12.05.2024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12.05.2024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12.05.2024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12.05.2024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12.05.2024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12.05.2024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289E6-F6AA-490C-B741-075263574D2E}" type="datetimeFigureOut">
              <a:rPr lang="ru-RU" smtClean="0"/>
              <a:pPr/>
              <a:t>12.05.2024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88024" y="1124744"/>
            <a:ext cx="3672408" cy="504056"/>
          </a:xfrm>
        </p:spPr>
        <p:txBody>
          <a:bodyPr>
            <a:noAutofit/>
          </a:bodyPr>
          <a:lstStyle/>
          <a:p>
            <a:pPr algn="ctr"/>
            <a:r>
              <a:rPr lang="ru-RU" sz="36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36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140</a:t>
            </a:r>
            <a:r>
              <a:rPr lang="ru-RU" sz="36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ru-RU" sz="4000" dirty="0">
              <a:solidFill>
                <a:srgbClr val="0E6794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899592" y="4005064"/>
            <a:ext cx="7704856" cy="208823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800" i="1" dirty="0" err="1">
                <a:latin typeface="Georgia" panose="02040502050405020303" pitchFamily="18" charset="0"/>
              </a:rPr>
              <a:t>Прохання</a:t>
            </a:r>
            <a:r>
              <a:rPr lang="ru-RU" sz="4800" i="1" dirty="0">
                <a:latin typeface="Georgia" panose="02040502050405020303" pitchFamily="18" charset="0"/>
              </a:rPr>
              <a:t> про </a:t>
            </a:r>
            <a:r>
              <a:rPr lang="ru-RU" sz="4800" i="1" dirty="0" err="1">
                <a:latin typeface="Georgia" panose="02040502050405020303" pitchFamily="18" charset="0"/>
              </a:rPr>
              <a:t>захист</a:t>
            </a:r>
            <a:r>
              <a:rPr lang="ru-RU" sz="4800" i="1" dirty="0">
                <a:latin typeface="Georgia" panose="02040502050405020303" pitchFamily="18" charset="0"/>
              </a:rPr>
              <a:t> </a:t>
            </a:r>
            <a:r>
              <a:rPr lang="ru-RU" sz="4800" i="1" dirty="0" err="1">
                <a:latin typeface="Georgia" panose="02040502050405020303" pitchFamily="18" charset="0"/>
              </a:rPr>
              <a:t>під</a:t>
            </a:r>
            <a:r>
              <a:rPr lang="ru-RU" sz="4800" i="1" dirty="0">
                <a:latin typeface="Georgia" panose="02040502050405020303" pitchFamily="18" charset="0"/>
              </a:rPr>
              <a:t> час </a:t>
            </a:r>
            <a:r>
              <a:rPr lang="ru-RU" sz="4800" i="1" dirty="0" err="1">
                <a:latin typeface="Georgia" panose="02040502050405020303" pitchFamily="18" charset="0"/>
              </a:rPr>
              <a:t>організації</a:t>
            </a:r>
            <a:r>
              <a:rPr lang="ru-RU" sz="4800" i="1" dirty="0">
                <a:latin typeface="Georgia" panose="02040502050405020303" pitchFamily="18" charset="0"/>
              </a:rPr>
              <a:t> </a:t>
            </a:r>
            <a:r>
              <a:rPr lang="ru-RU" sz="4800" i="1" dirty="0" err="1">
                <a:latin typeface="Georgia" panose="02040502050405020303" pitchFamily="18" charset="0"/>
              </a:rPr>
              <a:t>нової</a:t>
            </a:r>
            <a:r>
              <a:rPr lang="ru-RU" sz="4800" i="1" dirty="0">
                <a:latin typeface="Georgia" panose="02040502050405020303" pitchFamily="18" charset="0"/>
              </a:rPr>
              <a:t> церкви </a:t>
            </a:r>
            <a:endParaRPr lang="ru-RU" sz="4800" i="1" spc="600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4650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0" y="2204864"/>
            <a:ext cx="9144000" cy="403244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44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400" b="1" dirty="0">
                <a:solidFill>
                  <a:srgbClr val="1287C3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4400" b="1" dirty="0">
              <a:solidFill>
                <a:srgbClr val="1287C3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endParaRPr lang="ru-RU" sz="4400" b="1" dirty="0">
              <a:solidFill>
                <a:srgbClr val="0070C0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4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Злоязична</a:t>
            </a:r>
            <a:r>
              <a:rPr lang="ru-RU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4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людина</a:t>
            </a:r>
            <a:r>
              <a:rPr lang="ru-RU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</a:t>
            </a:r>
            <a:endParaRPr lang="en-US" sz="44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яка </a:t>
            </a:r>
            <a:r>
              <a:rPr lang="ru-RU" sz="44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обмовляє</a:t>
            </a:r>
            <a:r>
              <a:rPr lang="ru-RU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4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молодих</a:t>
            </a:r>
            <a:r>
              <a:rPr lang="en-US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4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баптистів-благовісників</a:t>
            </a:r>
            <a:r>
              <a:rPr lang="ru-RU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</a:t>
            </a:r>
            <a:br>
              <a:rPr lang="en-US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ru-RU" sz="44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щоб</a:t>
            </a:r>
            <a:r>
              <a:rPr lang="ru-RU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4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міцною</a:t>
            </a:r>
            <a:r>
              <a:rPr lang="ru-RU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вона не </a:t>
            </a:r>
            <a:r>
              <a:rPr lang="ru-RU" sz="44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була</a:t>
            </a:r>
            <a:br>
              <a:rPr lang="en-US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ru-RU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на </a:t>
            </a:r>
            <a:r>
              <a:rPr lang="ru-RU" sz="44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землі</a:t>
            </a:r>
            <a:r>
              <a:rPr lang="ru-RU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</a:t>
            </a:r>
            <a:r>
              <a:rPr lang="ru-RU" sz="44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людина</a:t>
            </a:r>
            <a:r>
              <a:rPr lang="ru-RU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4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насильства</a:t>
            </a:r>
            <a:r>
              <a:rPr lang="ru-RU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бодай лихо </a:t>
            </a:r>
            <a:r>
              <a:rPr lang="ru-RU" sz="44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спіймало</a:t>
            </a:r>
            <a:r>
              <a:rPr lang="ru-RU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4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її</a:t>
            </a:r>
            <a:r>
              <a:rPr lang="ru-RU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</a:t>
            </a:r>
            <a:br>
              <a:rPr lang="en-US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ru-RU" sz="44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щоб</a:t>
            </a:r>
            <a:r>
              <a:rPr lang="ru-RU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4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попхнути</a:t>
            </a:r>
            <a:r>
              <a:rPr lang="ru-RU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на </a:t>
            </a:r>
            <a:r>
              <a:rPr lang="ru-RU" sz="44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погибіль</a:t>
            </a:r>
            <a:r>
              <a:rPr lang="ru-RU" sz="44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! </a:t>
            </a:r>
            <a:endParaRPr lang="en-US" sz="44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31540" y="31338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140</a:t>
            </a:r>
            <a:r>
              <a:rPr lang="uk-UA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12</a:t>
            </a:r>
            <a:r>
              <a:rPr lang="uk-UA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4000" dirty="0">
              <a:solidFill>
                <a:srgbClr val="0E6794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4469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0" y="1628800"/>
            <a:ext cx="9252520" cy="403244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4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800" b="1" dirty="0">
                <a:solidFill>
                  <a:srgbClr val="1287C3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4800" b="1" dirty="0">
              <a:solidFill>
                <a:srgbClr val="1287C3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endParaRPr lang="ru-RU" sz="4800" b="1" dirty="0">
              <a:solidFill>
                <a:srgbClr val="0070C0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Тільки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праведні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дякувати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будуть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Іменню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Твоєму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невинні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сидітимуть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endParaRPr lang="en-US" sz="4800" b="1" i="1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800" b="1" i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перед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обличчям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Твоїм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! </a:t>
            </a:r>
            <a:endParaRPr lang="en-US" sz="48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А ми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організуємо</a:t>
            </a:r>
            <a:r>
              <a:rPr lang="en-US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нові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церкви.</a:t>
            </a:r>
            <a:endParaRPr lang="en-US" sz="4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67544" y="476672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140</a:t>
            </a:r>
            <a:r>
              <a:rPr lang="uk-UA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14</a:t>
            </a:r>
            <a:r>
              <a:rPr lang="uk-UA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4000" dirty="0">
              <a:solidFill>
                <a:srgbClr val="0E6794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8468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107504" y="2276872"/>
            <a:ext cx="9036496" cy="288032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4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800" b="1" dirty="0">
                <a:solidFill>
                  <a:srgbClr val="1287C3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4800" b="1" dirty="0">
              <a:solidFill>
                <a:srgbClr val="1287C3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endParaRPr lang="ru-RU" sz="4800" b="1" dirty="0">
              <a:solidFill>
                <a:srgbClr val="0070C0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Визволь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мене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від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людини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лихої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о Господи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Ісусе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бережи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мене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від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ЧОЛОВІКА-насильника,</a:t>
            </a:r>
            <a:endParaRPr lang="en-US" sz="4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126876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140</a:t>
            </a:r>
            <a:r>
              <a:rPr lang="uk-UA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:2 </a:t>
            </a:r>
            <a:endParaRPr lang="en-US" sz="4000" dirty="0">
              <a:solidFill>
                <a:srgbClr val="0E6794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7856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0" y="1772816"/>
            <a:ext cx="9144000" cy="388843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4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800" b="1" dirty="0">
                <a:solidFill>
                  <a:srgbClr val="1287C3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4800" b="1" dirty="0">
              <a:solidFill>
                <a:srgbClr val="1287C3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endParaRPr lang="ru-RU" sz="4800" b="1" dirty="0">
              <a:solidFill>
                <a:srgbClr val="0070C0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що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в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серці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своїм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на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молодих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організаторів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нових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баптистських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церков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замишляють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злі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речі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що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війни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щодня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викликають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! </a:t>
            </a:r>
            <a:endParaRPr lang="en-US" sz="4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90872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140</a:t>
            </a:r>
            <a:r>
              <a:rPr lang="uk-UA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r>
              <a:rPr lang="uk-UA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4000" dirty="0">
              <a:solidFill>
                <a:srgbClr val="0E6794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147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179512" y="2204864"/>
            <a:ext cx="8964488" cy="316835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4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800" b="1" dirty="0">
                <a:solidFill>
                  <a:srgbClr val="1287C3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4800" b="1" dirty="0">
              <a:solidFill>
                <a:srgbClr val="1287C3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endParaRPr lang="ru-RU" sz="4800" b="1" dirty="0">
              <a:solidFill>
                <a:srgbClr val="0070C0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Вони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гострять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свого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язика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як той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вуж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</a:t>
            </a:r>
            <a:endParaRPr lang="en-US" sz="48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отрута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гадюча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під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їхніми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устами! Села. </a:t>
            </a:r>
            <a:endParaRPr lang="en-US" sz="4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126876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140</a:t>
            </a:r>
            <a:r>
              <a:rPr lang="uk-UA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</a:t>
            </a:r>
            <a:r>
              <a:rPr lang="uk-UA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4000" dirty="0">
              <a:solidFill>
                <a:srgbClr val="0E6794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8554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0" y="2204864"/>
            <a:ext cx="9144000" cy="388843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4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800" b="1" dirty="0">
                <a:solidFill>
                  <a:srgbClr val="1287C3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4800" b="1" dirty="0">
              <a:solidFill>
                <a:srgbClr val="1287C3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endParaRPr lang="ru-RU" sz="4800" b="1" dirty="0">
              <a:solidFill>
                <a:srgbClr val="0070C0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Пильнуй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мене, Господи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Ісусе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Всемогутній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від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рук нечестивого ЧОЛОВІКА,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бережи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мене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від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насильника,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що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задумали стопи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мої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захитати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… </a:t>
            </a:r>
            <a:endParaRPr lang="en-US" sz="4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457402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140</a:t>
            </a:r>
            <a:r>
              <a:rPr lang="uk-UA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uk-UA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4000" dirty="0">
              <a:solidFill>
                <a:srgbClr val="0E6794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6700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2" y="1412776"/>
            <a:ext cx="8280920" cy="403244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4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800" b="1" dirty="0">
                <a:solidFill>
                  <a:srgbClr val="1287C3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4800" b="1" dirty="0">
              <a:solidFill>
                <a:srgbClr val="1287C3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endParaRPr lang="ru-RU" sz="4800" b="1" dirty="0">
              <a:solidFill>
                <a:srgbClr val="0070C0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Я сказав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Господеві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Ісусу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:</a:t>
            </a:r>
            <a:br>
              <a:rPr lang="en-US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Ти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Бог і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Відкупитель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мій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почуй же, о Господи Спасителю, </a:t>
            </a:r>
            <a:endParaRPr lang="en-US" sz="48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голос</a:t>
            </a:r>
            <a:r>
              <a:rPr lang="en-US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благання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мого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! </a:t>
            </a:r>
            <a:endParaRPr lang="en-US" sz="4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476672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140</a:t>
            </a:r>
            <a:r>
              <a:rPr lang="uk-UA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7</a:t>
            </a:r>
            <a:r>
              <a:rPr lang="uk-UA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4000" dirty="0">
              <a:solidFill>
                <a:srgbClr val="0E6794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9260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179512" y="1628800"/>
            <a:ext cx="8964488" cy="381642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4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800" b="1" dirty="0">
                <a:solidFill>
                  <a:srgbClr val="1287C3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4800" b="1" dirty="0">
              <a:solidFill>
                <a:srgbClr val="1287C3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endParaRPr lang="ru-RU" sz="4800" b="1" dirty="0">
              <a:solidFill>
                <a:srgbClr val="0070C0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Господи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Ісусе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Владико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мій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сило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мого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спасіння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</a:t>
            </a:r>
            <a:endParaRPr lang="en-US" sz="4800" b="1" i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що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в день бою за</a:t>
            </a:r>
            <a:r>
              <a:rPr lang="en-US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організацію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нової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церкви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покрив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мою голову, </a:t>
            </a:r>
            <a:endParaRPr lang="en-US" sz="4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49414" y="52941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140</a:t>
            </a:r>
            <a:r>
              <a:rPr lang="uk-UA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</a:t>
            </a:r>
            <a:r>
              <a:rPr lang="uk-UA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4000" dirty="0">
              <a:solidFill>
                <a:srgbClr val="0E6794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3229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107504" y="1844824"/>
            <a:ext cx="9144000" cy="316835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4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800" b="1" dirty="0">
                <a:solidFill>
                  <a:srgbClr val="1287C3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4800" b="1" dirty="0">
              <a:solidFill>
                <a:srgbClr val="1287C3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endParaRPr lang="ru-RU" sz="4800" b="1" dirty="0">
              <a:solidFill>
                <a:srgbClr val="0070C0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не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виконай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праведний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Господи,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бажань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безбожного ЧОЛОВІКА, не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здійсни</a:t>
            </a:r>
            <a:br>
              <a:rPr lang="en-US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його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задуму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! </a:t>
            </a:r>
            <a:endParaRPr lang="en-US" sz="4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39552" y="529410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140</a:t>
            </a:r>
            <a:r>
              <a:rPr lang="uk-UA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9</a:t>
            </a:r>
            <a:r>
              <a:rPr lang="uk-UA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4000" dirty="0">
              <a:solidFill>
                <a:srgbClr val="0E6794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6237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11560" y="1844824"/>
            <a:ext cx="8280920" cy="316835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4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800" b="1" dirty="0">
                <a:solidFill>
                  <a:srgbClr val="1287C3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4800" b="1" dirty="0">
              <a:solidFill>
                <a:srgbClr val="1287C3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endParaRPr lang="ru-RU" sz="4800" b="1" dirty="0">
              <a:solidFill>
                <a:srgbClr val="0070C0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Бодай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голови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не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піднесли</a:t>
            </a:r>
            <a:br>
              <a:rPr lang="en-US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всі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ті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хто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мене оточив, бодай зло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їхніх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уст</a:t>
            </a:r>
            <a:br>
              <a:rPr lang="en-US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їх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8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покрило</a:t>
            </a:r>
            <a:r>
              <a:rPr lang="ru-RU" sz="4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! </a:t>
            </a:r>
            <a:endParaRPr lang="en-US" sz="4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57305" y="67342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140</a:t>
            </a:r>
            <a:r>
              <a:rPr lang="uk-UA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en-US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10</a:t>
            </a:r>
            <a:r>
              <a:rPr lang="uk-UA" sz="4000" dirty="0">
                <a:solidFill>
                  <a:srgbClr val="0E67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4000" dirty="0">
              <a:solidFill>
                <a:srgbClr val="0E6794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1582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860</TotalTime>
  <Words>291</Words>
  <Application>Microsoft Office PowerPoint</Application>
  <PresentationFormat>Екран (4:3)</PresentationFormat>
  <Paragraphs>100</Paragraphs>
  <Slides>11</Slides>
  <Notes>11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11</vt:i4>
      </vt:variant>
    </vt:vector>
  </HeadingPairs>
  <TitlesOfParts>
    <vt:vector size="16" baseType="lpstr">
      <vt:lpstr>Arial</vt:lpstr>
      <vt:lpstr>Calibri</vt:lpstr>
      <vt:lpstr>Georgia</vt:lpstr>
      <vt:lpstr>Verdana</vt:lpstr>
      <vt:lpstr>Тема Office</vt:lpstr>
      <vt:lpstr>ПСАЛОМ 140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>Light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Dkey</dc:creator>
  <cp:lastModifiedBy>Dubenchuk Ivanka</cp:lastModifiedBy>
  <cp:revision>158</cp:revision>
  <dcterms:created xsi:type="dcterms:W3CDTF">2011-03-25T18:27:23Z</dcterms:created>
  <dcterms:modified xsi:type="dcterms:W3CDTF">2024-05-12T18:37:24Z</dcterms:modified>
</cp:coreProperties>
</file>